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0276800" cy="42799000"/>
  <p:notesSz cx="6858000" cy="9144000"/>
  <p:embeddedFontLst>
    <p:embeddedFont>
      <p:font typeface="Poppins" panose="00000500000000000000" pitchFamily="2" charset="0"/>
      <p:regular r:id="rId4"/>
      <p:bold r:id="rId5"/>
      <p:italic r:id="rId6"/>
      <p:boldItalic r:id="rId7"/>
    </p:embeddedFont>
    <p:embeddedFont>
      <p:font typeface="Poppins ExtraBold" panose="020B0502040204020203" pitchFamily="2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B54"/>
    <a:srgbClr val="305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6" d="100"/>
          <a:sy n="16" d="100"/>
        </p:scale>
        <p:origin x="32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F3C7D-B3F5-44FB-9F56-8D4B5ECB2719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9AA7C-0FD5-45ED-A5DF-AC7A28D80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96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729F99-6BC7-D3EF-C11C-5ACB73A462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" y="0"/>
            <a:ext cx="30272910" cy="42799000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BEAA89EE-E48A-EEC7-6123-46ED18233C65}"/>
              </a:ext>
            </a:extLst>
          </p:cNvPr>
          <p:cNvSpPr txBox="1"/>
          <p:nvPr/>
        </p:nvSpPr>
        <p:spPr>
          <a:xfrm>
            <a:off x="997781" y="1423479"/>
            <a:ext cx="7616907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>
                <a:solidFill>
                  <a:srgbClr val="FFFFFF"/>
                </a:solidFill>
                <a:latin typeface="Poppins" panose="00000500000000000000" pitchFamily="2" charset="0"/>
                <a:ea typeface="Canva Sans"/>
                <a:cs typeface="Poppins" panose="00000500000000000000" pitchFamily="2" charset="0"/>
                <a:sym typeface="Canva Sans"/>
              </a:rPr>
              <a:t>INSERT INSTITUTION LOGOS HERE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BF9BF036-4B41-62D4-4850-E5108425C90F}"/>
              </a:ext>
            </a:extLst>
          </p:cNvPr>
          <p:cNvSpPr txBox="1"/>
          <p:nvPr/>
        </p:nvSpPr>
        <p:spPr>
          <a:xfrm>
            <a:off x="4994213" y="5016349"/>
            <a:ext cx="20287573" cy="139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3"/>
              </a:lnSpc>
              <a:spcBef>
                <a:spcPct val="0"/>
              </a:spcBef>
            </a:pPr>
            <a:r>
              <a:rPr lang="en-US" sz="8495" dirty="0">
                <a:solidFill>
                  <a:srgbClr val="305C62"/>
                </a:solidFill>
                <a:latin typeface="Poppins ExtraBold" panose="020B0502040204020203" pitchFamily="2" charset="0"/>
                <a:ea typeface="Canva Sans"/>
                <a:cs typeface="Poppins ExtraBold" panose="020B0502040204020203" pitchFamily="2" charset="0"/>
                <a:sym typeface="Canva Sans"/>
              </a:rPr>
              <a:t>INSERT POSTER TITLE HERE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97C59CCD-6023-07EE-4D52-64094418EAC7}"/>
              </a:ext>
            </a:extLst>
          </p:cNvPr>
          <p:cNvSpPr txBox="1"/>
          <p:nvPr/>
        </p:nvSpPr>
        <p:spPr>
          <a:xfrm>
            <a:off x="5063980" y="6417708"/>
            <a:ext cx="20287573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ppins" panose="00000500000000000000" pitchFamily="2" charset="0"/>
                <a:ea typeface="Canva Sans"/>
                <a:cs typeface="Poppins" panose="00000500000000000000" pitchFamily="2" charset="0"/>
                <a:sym typeface="Canva Sans"/>
              </a:rPr>
              <a:t>INSERT AUTHOR(S) NAME(S) HERE</a:t>
            </a: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99D5CA5F-A095-2643-1809-DE15AAB90203}"/>
              </a:ext>
            </a:extLst>
          </p:cNvPr>
          <p:cNvSpPr txBox="1"/>
          <p:nvPr/>
        </p:nvSpPr>
        <p:spPr>
          <a:xfrm>
            <a:off x="5063980" y="7170182"/>
            <a:ext cx="20287573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ppins" panose="00000500000000000000" pitchFamily="2" charset="0"/>
                <a:ea typeface="Canva Sans"/>
                <a:cs typeface="Poppins" panose="00000500000000000000" pitchFamily="2" charset="0"/>
                <a:sym typeface="Canva Sans"/>
              </a:rPr>
              <a:t>INSERT INSTITUTION NAME HERE</a:t>
            </a:r>
          </a:p>
        </p:txBody>
      </p:sp>
    </p:spTree>
    <p:extLst>
      <p:ext uri="{BB962C8B-B14F-4D97-AF65-F5344CB8AC3E}">
        <p14:creationId xmlns:p14="http://schemas.microsoft.com/office/powerpoint/2010/main" val="221056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22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Calibri</vt:lpstr>
      <vt:lpstr>Aptos</vt:lpstr>
      <vt:lpstr>Poppins ExtraBold</vt:lpstr>
      <vt:lpstr>Arial</vt:lpstr>
      <vt:lpstr>Poppins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WTC</dc:title>
  <dc:creator>User</dc:creator>
  <cp:lastModifiedBy>Tribomat Consultores</cp:lastModifiedBy>
  <cp:revision>2</cp:revision>
  <dcterms:created xsi:type="dcterms:W3CDTF">2006-08-16T00:00:00Z</dcterms:created>
  <dcterms:modified xsi:type="dcterms:W3CDTF">2026-08-10T02:51:37Z</dcterms:modified>
  <dc:identifier>DAHQUi_xvjs</dc:identifier>
</cp:coreProperties>
</file>